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7B6E-55AC-49C2-A7A4-9771E1BB4305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6284-5725-459B-9743-AD747FB79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and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Laws generally reflect the values of a people.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</a:p>
          <a:p>
            <a:r>
              <a:rPr lang="en-US" dirty="0" smtClean="0"/>
              <a:t>Economic</a:t>
            </a:r>
          </a:p>
          <a:p>
            <a:r>
              <a:rPr lang="en-US" dirty="0" smtClean="0"/>
              <a:t>Political</a:t>
            </a:r>
          </a:p>
          <a:p>
            <a:r>
              <a:rPr lang="en-US" dirty="0" smtClean="0"/>
              <a:t>Social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ideas of right and wrong</a:t>
            </a:r>
          </a:p>
          <a:p>
            <a:endParaRPr lang="en-US" dirty="0"/>
          </a:p>
          <a:p>
            <a:pPr lvl="1"/>
            <a:r>
              <a:rPr lang="en-US" dirty="0" smtClean="0"/>
              <a:t>ex:  Laws against Murder = Killing is wrong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all that is immoral is also illegal!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often VERY difficult for law students to keep in mind.</a:t>
            </a:r>
          </a:p>
          <a:p>
            <a:endParaRPr lang="en-US" dirty="0"/>
          </a:p>
          <a:p>
            <a:pPr lvl="1"/>
            <a:r>
              <a:rPr lang="en-US" dirty="0" smtClean="0"/>
              <a:t>ex. It is NOT illegal to lie to your friend… or hurt someone’s feelings… etc.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expect our legal system to achieve many goals.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Protect basic human rights</a:t>
            </a:r>
          </a:p>
          <a:p>
            <a:r>
              <a:rPr lang="en-US" dirty="0" smtClean="0"/>
              <a:t>Promote fairness</a:t>
            </a:r>
          </a:p>
          <a:p>
            <a:r>
              <a:rPr lang="en-US" dirty="0" smtClean="0"/>
              <a:t>Resolve conflicts</a:t>
            </a:r>
          </a:p>
          <a:p>
            <a:r>
              <a:rPr lang="en-US" dirty="0" smtClean="0"/>
              <a:t>Promote order and stability</a:t>
            </a:r>
          </a:p>
          <a:p>
            <a:r>
              <a:rPr lang="en-US" dirty="0" smtClean="0"/>
              <a:t>Promote desirable social and economic behavior</a:t>
            </a:r>
          </a:p>
          <a:p>
            <a:r>
              <a:rPr lang="en-US" dirty="0" smtClean="0"/>
              <a:t>Represent the will of the majority</a:t>
            </a:r>
          </a:p>
          <a:p>
            <a:r>
              <a:rPr lang="en-US" dirty="0" smtClean="0"/>
              <a:t>Protect the rights of the minority</a:t>
            </a:r>
          </a:p>
          <a:p>
            <a:pPr lvl="1">
              <a:buNone/>
            </a:pPr>
            <a:r>
              <a:rPr lang="en-US" dirty="0" smtClean="0"/>
              <a:t>** </a:t>
            </a:r>
            <a:r>
              <a:rPr lang="en-US" dirty="0" smtClean="0">
                <a:solidFill>
                  <a:srgbClr val="C00000"/>
                </a:solidFill>
              </a:rPr>
              <a:t>The problems found in most societies involve conflicts among these goals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values change, so do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Gay Marriage </a:t>
            </a:r>
          </a:p>
          <a:p>
            <a:pPr lvl="1"/>
            <a:r>
              <a:rPr lang="en-US" dirty="0" smtClean="0"/>
              <a:t>Pot legalization</a:t>
            </a:r>
          </a:p>
          <a:p>
            <a:pPr lvl="1"/>
            <a:r>
              <a:rPr lang="en-US" dirty="0" smtClean="0"/>
              <a:t>Women’s rights</a:t>
            </a:r>
          </a:p>
          <a:p>
            <a:pPr lvl="1"/>
            <a:r>
              <a:rPr lang="en-US" dirty="0" smtClean="0"/>
              <a:t>Minority rights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Other examples???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“Equal Protection” does not guarantee everyone be treated equally in 3 respects: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Limits government discrimination, not PRIVATE discrimination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Government is not required to “cure” inequalities by enacting legislation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Government can “discriminate” by putting people into groups and treating these groups differently </a:t>
            </a:r>
          </a:p>
          <a:p>
            <a:pPr lvl="1"/>
            <a:r>
              <a:rPr lang="en-US" dirty="0" smtClean="0"/>
              <a:t>Ex. 65 retirement, out-of-state tuition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Law and Values</vt:lpstr>
      <vt:lpstr>Laws generally reflect the values of a people.</vt:lpstr>
      <vt:lpstr>Morality</vt:lpstr>
      <vt:lpstr>Not all that is immoral is also illegal!</vt:lpstr>
      <vt:lpstr>We expect our legal system to achieve many goals. </vt:lpstr>
      <vt:lpstr>As values change, so do laws</vt:lpstr>
      <vt:lpstr>“Equal Protection” does not guarantee everyone be treated equally in 3 respects:</vt:lpstr>
    </vt:vector>
  </TitlesOfParts>
  <Company>ESC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Values</dc:title>
  <dc:creator>ESC</dc:creator>
  <cp:lastModifiedBy>ESC</cp:lastModifiedBy>
  <cp:revision>4</cp:revision>
  <dcterms:created xsi:type="dcterms:W3CDTF">2014-01-08T15:45:23Z</dcterms:created>
  <dcterms:modified xsi:type="dcterms:W3CDTF">2014-01-09T14:37:20Z</dcterms:modified>
</cp:coreProperties>
</file>