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0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4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7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7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1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FDC2-F6B7-42CE-B7C2-3DCDA58F590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13CE-DD93-46D0-AE11-B8837CFE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 Movement</a:t>
            </a:r>
            <a:br>
              <a:rPr lang="en-US" dirty="0" smtClean="0"/>
            </a:br>
            <a:r>
              <a:rPr lang="en-US" smtClean="0"/>
              <a:t>Boardwork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0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7099" y="880142"/>
            <a:ext cx="7041132" cy="5280848"/>
          </a:xfrm>
        </p:spPr>
      </p:pic>
    </p:spTree>
    <p:extLst>
      <p:ext uri="{BB962C8B-B14F-4D97-AF65-F5344CB8AC3E}">
        <p14:creationId xmlns:p14="http://schemas.microsoft.com/office/powerpoint/2010/main" val="244974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5526" y="148708"/>
            <a:ext cx="9770687" cy="7328014"/>
          </a:xfrm>
        </p:spPr>
      </p:pic>
    </p:spTree>
    <p:extLst>
      <p:ext uri="{BB962C8B-B14F-4D97-AF65-F5344CB8AC3E}">
        <p14:creationId xmlns:p14="http://schemas.microsoft.com/office/powerpoint/2010/main" val="71069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6419" y="330795"/>
            <a:ext cx="7459663" cy="5594746"/>
          </a:xfrm>
        </p:spPr>
      </p:pic>
    </p:spTree>
    <p:extLst>
      <p:ext uri="{BB962C8B-B14F-4D97-AF65-F5344CB8AC3E}">
        <p14:creationId xmlns:p14="http://schemas.microsoft.com/office/powerpoint/2010/main" val="37100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9039" y="868769"/>
            <a:ext cx="6950147" cy="5212609"/>
          </a:xfrm>
        </p:spPr>
      </p:pic>
    </p:spTree>
    <p:extLst>
      <p:ext uri="{BB962C8B-B14F-4D97-AF65-F5344CB8AC3E}">
        <p14:creationId xmlns:p14="http://schemas.microsoft.com/office/powerpoint/2010/main" val="406064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4848" y="158186"/>
            <a:ext cx="8442304" cy="6331726"/>
          </a:xfrm>
        </p:spPr>
      </p:pic>
    </p:spTree>
    <p:extLst>
      <p:ext uri="{BB962C8B-B14F-4D97-AF65-F5344CB8AC3E}">
        <p14:creationId xmlns:p14="http://schemas.microsoft.com/office/powerpoint/2010/main" val="377728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350" y="724567"/>
            <a:ext cx="7241299" cy="5430973"/>
          </a:xfrm>
        </p:spPr>
      </p:pic>
    </p:spTree>
    <p:extLst>
      <p:ext uri="{BB962C8B-B14F-4D97-AF65-F5344CB8AC3E}">
        <p14:creationId xmlns:p14="http://schemas.microsoft.com/office/powerpoint/2010/main" val="253097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1756" y="767784"/>
            <a:ext cx="7259496" cy="5444621"/>
          </a:xfrm>
        </p:spPr>
      </p:pic>
    </p:spTree>
    <p:extLst>
      <p:ext uri="{BB962C8B-B14F-4D97-AF65-F5344CB8AC3E}">
        <p14:creationId xmlns:p14="http://schemas.microsoft.com/office/powerpoint/2010/main" val="219700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7015" y="857396"/>
            <a:ext cx="6859162" cy="5144370"/>
          </a:xfrm>
        </p:spPr>
      </p:pic>
    </p:spTree>
    <p:extLst>
      <p:ext uri="{BB962C8B-B14F-4D97-AF65-F5344CB8AC3E}">
        <p14:creationId xmlns:p14="http://schemas.microsoft.com/office/powerpoint/2010/main" val="271560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2491" y="659980"/>
            <a:ext cx="7270514" cy="5452884"/>
          </a:xfrm>
        </p:spPr>
      </p:pic>
    </p:spTree>
    <p:extLst>
      <p:ext uri="{BB962C8B-B14F-4D97-AF65-F5344CB8AC3E}">
        <p14:creationId xmlns:p14="http://schemas.microsoft.com/office/powerpoint/2010/main" val="352126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6198" y="871043"/>
            <a:ext cx="6968344" cy="5226257"/>
          </a:xfrm>
        </p:spPr>
      </p:pic>
    </p:spTree>
    <p:extLst>
      <p:ext uri="{BB962C8B-B14F-4D97-AF65-F5344CB8AC3E}">
        <p14:creationId xmlns:p14="http://schemas.microsoft.com/office/powerpoint/2010/main" val="382769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8346" y="950656"/>
            <a:ext cx="7605239" cy="5703928"/>
          </a:xfrm>
        </p:spPr>
      </p:pic>
    </p:spTree>
    <p:extLst>
      <p:ext uri="{BB962C8B-B14F-4D97-AF65-F5344CB8AC3E}">
        <p14:creationId xmlns:p14="http://schemas.microsoft.com/office/powerpoint/2010/main" val="43597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4102" y="817827"/>
            <a:ext cx="7441466" cy="5581098"/>
          </a:xfrm>
        </p:spPr>
      </p:pic>
    </p:spTree>
    <p:extLst>
      <p:ext uri="{BB962C8B-B14F-4D97-AF65-F5344CB8AC3E}">
        <p14:creationId xmlns:p14="http://schemas.microsoft.com/office/powerpoint/2010/main" val="8005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8734" y="781432"/>
            <a:ext cx="7041132" cy="5280848"/>
          </a:xfrm>
        </p:spPr>
      </p:pic>
    </p:spTree>
    <p:extLst>
      <p:ext uri="{BB962C8B-B14F-4D97-AF65-F5344CB8AC3E}">
        <p14:creationId xmlns:p14="http://schemas.microsoft.com/office/powerpoint/2010/main" val="274741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7790" y="754138"/>
            <a:ext cx="7368679" cy="5526508"/>
          </a:xfrm>
        </p:spPr>
      </p:pic>
    </p:spTree>
    <p:extLst>
      <p:ext uri="{BB962C8B-B14F-4D97-AF65-F5344CB8AC3E}">
        <p14:creationId xmlns:p14="http://schemas.microsoft.com/office/powerpoint/2010/main" val="154963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Labor Movement Boardwork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Movement Boardwork</dc:title>
  <dc:creator>Jesse Sutton</dc:creator>
  <cp:lastModifiedBy>Jesse Sutton</cp:lastModifiedBy>
  <cp:revision>1</cp:revision>
  <dcterms:created xsi:type="dcterms:W3CDTF">2017-10-19T11:18:00Z</dcterms:created>
  <dcterms:modified xsi:type="dcterms:W3CDTF">2017-10-19T11:18:11Z</dcterms:modified>
</cp:coreProperties>
</file>