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58" r:id="rId6"/>
    <p:sldId id="264" r:id="rId7"/>
    <p:sldId id="259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2BD9AE1-8832-4F9D-BECA-A01B8A72E92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4D3EC5-54B7-48B3-B8AC-65C711012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351059" cy="2357719"/>
          </a:xfrm>
        </p:spPr>
        <p:txBody>
          <a:bodyPr/>
          <a:lstStyle/>
          <a:p>
            <a:r>
              <a:rPr lang="en-US" dirty="0" smtClean="0"/>
              <a:t>Key Battles for Victory against the Germans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705600" cy="1786662"/>
          </a:xfrm>
        </p:spPr>
        <p:txBody>
          <a:bodyPr/>
          <a:lstStyle/>
          <a:p>
            <a:r>
              <a:rPr lang="en-US" dirty="0" smtClean="0"/>
              <a:t>Natalie, Slade, Kenyon, Jude, </a:t>
            </a:r>
            <a:r>
              <a:rPr lang="en-US" dirty="0" err="1" smtClean="0"/>
              <a:t>Brittni</a:t>
            </a:r>
            <a:r>
              <a:rPr lang="en-US" dirty="0" smtClean="0"/>
              <a:t>, Wes, Matt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6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First Battle of the Marne: (</a:t>
            </a:r>
            <a:r>
              <a:rPr lang="en-US" dirty="0"/>
              <a:t>T</a:t>
            </a:r>
            <a:r>
              <a:rPr lang="en-US" dirty="0" smtClean="0"/>
              <a:t>he Battle </a:t>
            </a:r>
            <a:r>
              <a:rPr lang="en-US" dirty="0"/>
              <a:t>of </a:t>
            </a:r>
            <a:r>
              <a:rPr lang="en-US" dirty="0" err="1" smtClean="0"/>
              <a:t>Chateau-thierry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Gen. Pershing dispatched troops to turn back the Germans</a:t>
            </a:r>
          </a:p>
          <a:p>
            <a:r>
              <a:rPr lang="en-US" dirty="0" smtClean="0"/>
              <a:t>A week later the Marine corps stopped Germans from attacking </a:t>
            </a:r>
            <a:r>
              <a:rPr lang="en-US" dirty="0" err="1" smtClean="0"/>
              <a:t>Belleasu</a:t>
            </a:r>
            <a:r>
              <a:rPr lang="en-US" dirty="0" smtClean="0"/>
              <a:t> and </a:t>
            </a:r>
            <a:r>
              <a:rPr lang="en-US" dirty="0" err="1" smtClean="0"/>
              <a:t>Chateau-thierry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they marched out of Paris Gen. James G, Harbor told the men ”We dig no trenches to hold back on”</a:t>
            </a:r>
          </a:p>
          <a:p>
            <a:r>
              <a:rPr lang="en-US" dirty="0" smtClean="0"/>
              <a:t>The Marines did exactly that and we lost over half of our troops.</a:t>
            </a:r>
          </a:p>
          <a:p>
            <a:r>
              <a:rPr lang="en-US" dirty="0" smtClean="0"/>
              <a:t>Saved Paris, stopped the onslaught of the Germans, and turn the war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63753" cy="1091006"/>
          </a:xfrm>
        </p:spPr>
        <p:txBody>
          <a:bodyPr/>
          <a:lstStyle/>
          <a:p>
            <a:r>
              <a:rPr lang="en-US" dirty="0" smtClean="0"/>
              <a:t>The Battles of the Marne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5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Second Battle of the Marne</a:t>
            </a:r>
          </a:p>
          <a:p>
            <a:r>
              <a:rPr lang="en-US" dirty="0" smtClean="0"/>
              <a:t>French forces were joined by 28,000 American troops </a:t>
            </a:r>
          </a:p>
          <a:p>
            <a:r>
              <a:rPr lang="en-US" dirty="0" smtClean="0"/>
              <a:t>Forced Germans back into the river and into retreat.</a:t>
            </a:r>
          </a:p>
          <a:p>
            <a:r>
              <a:rPr lang="en-US" dirty="0" smtClean="0"/>
              <a:t>Ended all hopes for a German victory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63753" cy="1091006"/>
          </a:xfrm>
        </p:spPr>
        <p:txBody>
          <a:bodyPr/>
          <a:lstStyle/>
          <a:p>
            <a:r>
              <a:rPr lang="en-US" dirty="0" smtClean="0"/>
              <a:t>The Battles of the Marne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5715000" cy="25427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6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555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24" y="3459353"/>
            <a:ext cx="4906779" cy="3203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4162"/>
            <a:ext cx="4114800" cy="3088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9" y="3459353"/>
            <a:ext cx="3233057" cy="3352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42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broke the German lines using tanks</a:t>
            </a:r>
          </a:p>
          <a:p>
            <a:r>
              <a:rPr lang="en-US" dirty="0" smtClean="0"/>
              <a:t>The Allied armies stopped the German advance in the north </a:t>
            </a:r>
          </a:p>
          <a:p>
            <a:r>
              <a:rPr lang="en-US" dirty="0" smtClean="0"/>
              <a:t>The Allies re-captured German gains from earlier in the war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Amiens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8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91000" cy="2971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68" y="3606524"/>
            <a:ext cx="4042632" cy="30319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7" y="1524000"/>
            <a:ext cx="4229100" cy="37855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0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Allied assault, began on September 26</a:t>
            </a:r>
            <a:r>
              <a:rPr lang="en-US" baseline="30000" dirty="0" smtClean="0"/>
              <a:t>th</a:t>
            </a:r>
            <a:r>
              <a:rPr lang="en-US" dirty="0" smtClean="0"/>
              <a:t> of 1918</a:t>
            </a:r>
          </a:p>
          <a:p>
            <a:r>
              <a:rPr lang="en-US" dirty="0" smtClean="0"/>
              <a:t>Over a million AEF troops drove Germany from France</a:t>
            </a:r>
          </a:p>
          <a:p>
            <a:pPr lvl="1"/>
            <a:r>
              <a:rPr lang="en-US" dirty="0" smtClean="0"/>
              <a:t>This cut Germany’s supply lines,</a:t>
            </a:r>
          </a:p>
          <a:p>
            <a:pPr lvl="1"/>
            <a:r>
              <a:rPr lang="en-US" dirty="0" smtClean="0"/>
              <a:t>Caused Germany to retreat from the Argonne forest and the Meuse river.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167206"/>
          </a:xfrm>
        </p:spPr>
        <p:txBody>
          <a:bodyPr/>
          <a:lstStyle/>
          <a:p>
            <a:r>
              <a:rPr lang="en-US" dirty="0" smtClean="0"/>
              <a:t>Meuse-Argonne Offensive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71900"/>
            <a:ext cx="4030870" cy="2781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33850" cy="2895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34" y="228600"/>
            <a:ext cx="4385365" cy="29900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6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cease-fire</a:t>
            </a:r>
          </a:p>
          <a:p>
            <a:r>
              <a:rPr lang="en-US" dirty="0" smtClean="0"/>
              <a:t>Was signed on November 11</a:t>
            </a:r>
            <a:r>
              <a:rPr lang="en-US" baseline="30000" dirty="0" smtClean="0"/>
              <a:t>th</a:t>
            </a:r>
            <a:r>
              <a:rPr lang="en-US" dirty="0" smtClean="0"/>
              <a:t>, 1918 on a French railroad cart</a:t>
            </a:r>
          </a:p>
          <a:p>
            <a:r>
              <a:rPr lang="en-US" dirty="0" smtClean="0"/>
              <a:t>6 hours later the guns fell silent</a:t>
            </a:r>
          </a:p>
          <a:p>
            <a:r>
              <a:rPr lang="en-US" dirty="0" smtClean="0"/>
              <a:t>It ended the War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Armistice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39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</TotalTime>
  <Words>248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Key Battles for Victory against the Germans</vt:lpstr>
      <vt:lpstr>The Battles of the Marne</vt:lpstr>
      <vt:lpstr>The Battles of the Marne</vt:lpstr>
      <vt:lpstr>PowerPoint Presentation</vt:lpstr>
      <vt:lpstr>Battle of Amiens</vt:lpstr>
      <vt:lpstr>PowerPoint Presentation</vt:lpstr>
      <vt:lpstr>Meuse-Argonne Offensive</vt:lpstr>
      <vt:lpstr>PowerPoint Presentation</vt:lpstr>
      <vt:lpstr>Armistice </vt:lpstr>
    </vt:vector>
  </TitlesOfParts>
  <Company>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Battles for Victory against the Germans</dc:title>
  <dc:creator>ECHS</dc:creator>
  <cp:lastModifiedBy>ECHS</cp:lastModifiedBy>
  <cp:revision>4</cp:revision>
  <dcterms:created xsi:type="dcterms:W3CDTF">2012-12-05T17:15:19Z</dcterms:created>
  <dcterms:modified xsi:type="dcterms:W3CDTF">2012-12-05T17:51:41Z</dcterms:modified>
</cp:coreProperties>
</file>