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6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9405-6910-4D04-8BEF-E10F4D0E29AD}" type="datetimeFigureOut">
              <a:rPr lang="en-US" smtClean="0"/>
              <a:t>8/28/2011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4FAD-4120-4718-9BDB-3F92226144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9405-6910-4D04-8BEF-E10F4D0E29AD}" type="datetimeFigureOut">
              <a:rPr lang="en-US" smtClean="0"/>
              <a:t>8/28/2011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4FAD-4120-4718-9BDB-3F92226144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9405-6910-4D04-8BEF-E10F4D0E29AD}" type="datetimeFigureOut">
              <a:rPr lang="en-US" smtClean="0"/>
              <a:t>8/28/2011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4FAD-4120-4718-9BDB-3F92226144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9405-6910-4D04-8BEF-E10F4D0E29AD}" type="datetimeFigureOut">
              <a:rPr lang="en-US" smtClean="0"/>
              <a:t>8/28/2011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4FAD-4120-4718-9BDB-3F92226144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9405-6910-4D04-8BEF-E10F4D0E29AD}" type="datetimeFigureOut">
              <a:rPr lang="en-US" smtClean="0"/>
              <a:t>8/28/2011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4FAD-4120-4718-9BDB-3F92226144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9405-6910-4D04-8BEF-E10F4D0E29AD}" type="datetimeFigureOut">
              <a:rPr lang="en-US" smtClean="0"/>
              <a:t>8/28/2011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4FAD-4120-4718-9BDB-3F92226144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9405-6910-4D04-8BEF-E10F4D0E29AD}" type="datetimeFigureOut">
              <a:rPr lang="en-US" smtClean="0"/>
              <a:t>8/28/2011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4FAD-4120-4718-9BDB-3F92226144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9405-6910-4D04-8BEF-E10F4D0E29AD}" type="datetimeFigureOut">
              <a:rPr lang="en-US" smtClean="0"/>
              <a:t>8/28/2011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4FAD-4120-4718-9BDB-3F92226144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9405-6910-4D04-8BEF-E10F4D0E29AD}" type="datetimeFigureOut">
              <a:rPr lang="en-US" smtClean="0"/>
              <a:t>8/28/2011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4FAD-4120-4718-9BDB-3F92226144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9405-6910-4D04-8BEF-E10F4D0E29AD}" type="datetimeFigureOut">
              <a:rPr lang="en-US" smtClean="0"/>
              <a:t>8/28/2011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4FAD-4120-4718-9BDB-3F92226144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9405-6910-4D04-8BEF-E10F4D0E29AD}" type="datetimeFigureOut">
              <a:rPr lang="en-US" smtClean="0"/>
              <a:t>8/28/2011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4FAD-4120-4718-9BDB-3F92226144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19405-6910-4D04-8BEF-E10F4D0E29AD}" type="datetimeFigureOut">
              <a:rPr lang="en-US" smtClean="0"/>
              <a:t>8/28/2011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34FAD-4120-4718-9BDB-3F922261447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Segoe Script" pitchFamily="34" charset="0"/>
              </a:rPr>
              <a:t>Ancient Civilizations of South Asia</a:t>
            </a:r>
            <a:endParaRPr lang="en-US" dirty="0">
              <a:latin typeface="Segoe Scrip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http://enjoyourholiday.com/wp-content/uploads/2011/03/Top-10-places-to-visit-in-India-img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7467600" cy="4978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Brahmaputra 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files.abovetopsecret.com/images/member/34d606f1b0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www.eosnap.com/public/media/2011/01/india/20101227-india-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086600" cy="693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www.goingtropical.com/get-image.php?id=27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33400"/>
            <a:ext cx="9118309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Monsoon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westerlund10.wikis.birmingham.k12.mi.us/file/view/El-Nino-and-the-Monsoon-2.jpg/194819864/El-Nino-and-the-Monsoo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46243"/>
            <a:ext cx="7543800" cy="63117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news.nationalgeographic.com/news/bigphotos/images/061201-india-monsoon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25" y="457200"/>
            <a:ext cx="915392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news.bbc.co.uk/nol/shared/spl/hi/pop_ups/07/south_asia_enl_1183619640/img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4869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Mohenjo</a:t>
            </a:r>
            <a:r>
              <a:rPr lang="en-US" dirty="0" smtClean="0"/>
              <a:t> </a:t>
            </a:r>
            <a:r>
              <a:rPr lang="en-US" dirty="0" err="1" smtClean="0"/>
              <a:t>Daro</a:t>
            </a:r>
            <a:r>
              <a:rPr lang="en-US" dirty="0" smtClean="0"/>
              <a:t> &amp; Harappa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www.bibliotecapleyades.net/arqueologia/worldwonders/images/m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19200"/>
            <a:ext cx="4861035" cy="5638800"/>
          </a:xfrm>
          <a:prstGeom prst="rect">
            <a:avLst/>
          </a:prstGeom>
          <a:noFill/>
        </p:spPr>
      </p:pic>
      <p:pic>
        <p:nvPicPr>
          <p:cNvPr id="28676" name="Picture 4" descr="http://farm3.static.flickr.com/2425/3895643434_f08bed5a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19200"/>
            <a:ext cx="41148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ttp://library.thinkquest.org/20176/timecadet/mdarose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4256687" cy="4495800"/>
          </a:xfrm>
          <a:prstGeom prst="rect">
            <a:avLst/>
          </a:prstGeom>
          <a:noFill/>
        </p:spPr>
      </p:pic>
      <p:pic>
        <p:nvPicPr>
          <p:cNvPr id="29700" name="Picture 4" descr="http://realhistoryww.com/world_history/ancient/Images_Indus/Mohenjo_daro_rhinocer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7552" y="609600"/>
            <a:ext cx="4300984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www.semp.us/images/Biot576Pho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farm4.static.flickr.com/3378/3594914343_ff758b8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57200"/>
            <a:ext cx="9191955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Himalaya Mountains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1.bp.blogspot.com/-9K7umMSEEy4/TfakwDW8sFI/AAAAAAAAkYM/xlX0-SiqVO8/s1600/spectacular-view-of-himalayas-captured-from-hot-air-balloon-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80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www.glogster.com/media/5/23/68/19/23681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 Kush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www.mysteriousworld.com/Content/Images/Journal/2003/Autumn/Giants/AryanInvasion-Ind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5184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http://www.thefastertimes.com/defensespending/files/2009/12/hindu-kush-roadway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upload.wikimedia.org/wikipedia/commons/6/6e/Afghanistan_passo_del_salang_hinduku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067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Indus 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landmarkhs.org/news/archives/socialstudies/rivervalleys/indus_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7239000" cy="6153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sciencephoto.com/image/174107/350wm/E5200472-Indus_river,_Pakistan,_computer_artwork-S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36460" cy="739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r>
              <a:rPr lang="en-US" dirty="0" smtClean="0"/>
              <a:t>Ganges 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artsci.ucla.edu/summer/2011/sites/artsci.ucla.edu.summer.2011/files/uploads/user58/india-river-ganges-2009-4-9-4-50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62000"/>
            <a:ext cx="9616225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www.bugbog.com/images/galleries/india-pictures/A-india-photos/varanasi-benares-india/varanasi-ganges-boa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20</Words>
  <Application>Microsoft Office PowerPoint</Application>
  <PresentationFormat>On-screen Show (4:3)</PresentationFormat>
  <Paragraphs>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Ancient Civilizations of South Asia</vt:lpstr>
      <vt:lpstr>Himalaya Mountains</vt:lpstr>
      <vt:lpstr>Hindu Kush</vt:lpstr>
      <vt:lpstr>Slide 4</vt:lpstr>
      <vt:lpstr>Slide 5</vt:lpstr>
      <vt:lpstr>Indus River</vt:lpstr>
      <vt:lpstr>Slide 7</vt:lpstr>
      <vt:lpstr>Ganges River</vt:lpstr>
      <vt:lpstr>Slide 9</vt:lpstr>
      <vt:lpstr>Brahmaputra River</vt:lpstr>
      <vt:lpstr>Slide 11</vt:lpstr>
      <vt:lpstr>Slide 12</vt:lpstr>
      <vt:lpstr>Monsoon</vt:lpstr>
      <vt:lpstr>Slide 14</vt:lpstr>
      <vt:lpstr>Slide 15</vt:lpstr>
      <vt:lpstr>Mohenjo Daro &amp; Harappa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Civilizations of South Asia</dc:title>
  <dc:creator>Jesse</dc:creator>
  <cp:lastModifiedBy>Jesse</cp:lastModifiedBy>
  <cp:revision>5</cp:revision>
  <dcterms:created xsi:type="dcterms:W3CDTF">2011-08-29T02:10:35Z</dcterms:created>
  <dcterms:modified xsi:type="dcterms:W3CDTF">2011-08-29T02:52:35Z</dcterms:modified>
</cp:coreProperties>
</file>